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70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A050B1-60BF-440A-81C3-04AE3E2A9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D9AFB2-1701-485D-A0EB-3FCDF94665F0}" type="datetimeFigureOut">
              <a:rPr lang="en-US" smtClean="0"/>
              <a:pPr/>
              <a:t>1/7/2018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asmus.iversen@uio.n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79512" y="156475"/>
            <a:ext cx="585769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The Norwegian Society of Immunology (NSI) presents: </a:t>
            </a:r>
          </a:p>
          <a:p>
            <a:endParaRPr lang="en-US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79512" y="759267"/>
            <a:ext cx="6373861" cy="129266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nb-NO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</a:t>
            </a:r>
            <a:r>
              <a:rPr lang="nb-NO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2018 </a:t>
            </a:r>
            <a:r>
              <a:rPr lang="nb-NO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ImmunoQuiz</a:t>
            </a:r>
            <a:r>
              <a:rPr lang="nb-NO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83568" y="2276872"/>
            <a:ext cx="7565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9850" lvl="2" indent="-265113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Get tested in immunology, from hard science to lighter topics!</a:t>
            </a:r>
          </a:p>
          <a:p>
            <a:pPr marL="1339850" lvl="2" indent="-265113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Have fun with colleagues and friends!</a:t>
            </a:r>
          </a:p>
          <a:p>
            <a:pPr marL="1341438" lvl="2" indent="-28575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Free pizza and drinks! </a:t>
            </a:r>
          </a:p>
          <a:p>
            <a:endParaRPr lang="nb-NO" sz="2000" dirty="0" smtClean="0">
              <a:solidFill>
                <a:schemeClr val="tx2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chemeClr val="tx2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>
              <a:tabLst>
                <a:tab pos="13398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Where: 	</a:t>
            </a:r>
            <a:r>
              <a:rPr lang="en-US" sz="2000" dirty="0" err="1" smtClean="0">
                <a:solidFill>
                  <a:schemeClr val="tx2"/>
                </a:solidFill>
              </a:rPr>
              <a:t>Anestesien</a:t>
            </a:r>
            <a:r>
              <a:rPr lang="en-US" sz="2000" dirty="0" smtClean="0">
                <a:solidFill>
                  <a:schemeClr val="tx2"/>
                </a:solidFill>
              </a:rPr>
              <a:t> Pub (The basement of </a:t>
            </a:r>
            <a:r>
              <a:rPr lang="en-US" sz="2000" dirty="0" err="1" smtClean="0">
                <a:solidFill>
                  <a:schemeClr val="tx2"/>
                </a:solidFill>
              </a:rPr>
              <a:t>Domus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Medica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>
              <a:tabLst>
                <a:tab pos="13398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When: 	February </a:t>
            </a:r>
            <a:r>
              <a:rPr lang="en-US" sz="2000" dirty="0" smtClean="0">
                <a:solidFill>
                  <a:schemeClr val="tx2"/>
                </a:solidFill>
              </a:rPr>
              <a:t>7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@ </a:t>
            </a:r>
            <a:r>
              <a:rPr lang="en-US" sz="2000" dirty="0" smtClean="0">
                <a:solidFill>
                  <a:schemeClr val="tx2"/>
                </a:solidFill>
              </a:rPr>
              <a:t>18:00</a:t>
            </a:r>
            <a:endParaRPr lang="en-US" sz="2000" dirty="0" smtClean="0">
              <a:solidFill>
                <a:schemeClr val="tx2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2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684151" y="501317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 smtClean="0"/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697602" y="5400804"/>
            <a:ext cx="7239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>
                <a:solidFill>
                  <a:schemeClr val="tx2"/>
                </a:solidFill>
              </a:rPr>
              <a:t>Sign</a:t>
            </a:r>
            <a:r>
              <a:rPr lang="nb-NO" sz="2000" dirty="0" smtClean="0">
                <a:solidFill>
                  <a:schemeClr val="tx2"/>
                </a:solidFill>
              </a:rPr>
              <a:t> up </a:t>
            </a:r>
            <a:r>
              <a:rPr lang="nb-NO" sz="2000" dirty="0" err="1" smtClean="0">
                <a:solidFill>
                  <a:schemeClr val="tx2"/>
                </a:solidFill>
              </a:rPr>
              <a:t>on</a:t>
            </a:r>
            <a:r>
              <a:rPr lang="nb-NO" sz="2000" dirty="0" smtClean="0">
                <a:solidFill>
                  <a:schemeClr val="tx2"/>
                </a:solidFill>
              </a:rPr>
              <a:t> </a:t>
            </a:r>
            <a:r>
              <a:rPr lang="nb-NO" sz="2000" dirty="0" err="1" smtClean="0">
                <a:solidFill>
                  <a:schemeClr val="tx2"/>
                </a:solidFill>
              </a:rPr>
              <a:t>Facebook</a:t>
            </a:r>
            <a:r>
              <a:rPr lang="nb-NO" sz="2000" dirty="0" smtClean="0">
                <a:solidFill>
                  <a:schemeClr val="tx2"/>
                </a:solidFill>
              </a:rPr>
              <a:t> or send an email to: </a:t>
            </a:r>
            <a:r>
              <a:rPr lang="nb-NO" sz="2000" dirty="0" smtClean="0">
                <a:solidFill>
                  <a:schemeClr val="tx2"/>
                </a:solidFill>
                <a:hlinkClick r:id="rId2"/>
              </a:rPr>
              <a:t>rasmus.iversen@medisin.uio.no</a:t>
            </a:r>
            <a:r>
              <a:rPr lang="nb-NO" sz="2000" dirty="0" smtClean="0">
                <a:solidFill>
                  <a:schemeClr val="tx2"/>
                </a:solidFill>
              </a:rPr>
              <a:t> by </a:t>
            </a:r>
            <a:r>
              <a:rPr lang="nb-NO" sz="2000" dirty="0" err="1" smtClean="0">
                <a:solidFill>
                  <a:schemeClr val="tx2"/>
                </a:solidFill>
              </a:rPr>
              <a:t>February</a:t>
            </a:r>
            <a:r>
              <a:rPr lang="nb-NO" sz="2000" dirty="0" smtClean="0">
                <a:solidFill>
                  <a:schemeClr val="tx2"/>
                </a:solidFill>
              </a:rPr>
              <a:t> </a:t>
            </a:r>
            <a:r>
              <a:rPr lang="nb-NO" sz="2000" dirty="0" smtClean="0">
                <a:solidFill>
                  <a:schemeClr val="tx2"/>
                </a:solidFill>
              </a:rPr>
              <a:t>2</a:t>
            </a:r>
            <a:r>
              <a:rPr lang="nb-NO" sz="2000" baseline="30000" dirty="0" smtClean="0">
                <a:solidFill>
                  <a:schemeClr val="tx2"/>
                </a:solidFill>
              </a:rPr>
              <a:t>nd</a:t>
            </a:r>
            <a:r>
              <a:rPr lang="nb-NO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028" name="Picture 4" descr="Immunologiens d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97" y="260648"/>
            <a:ext cx="1440160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260</TotalTime>
  <Words>54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Thermal</vt:lpstr>
      <vt:lpstr>PowerPoint Presentation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Tunheim, Gro</dc:creator>
  <cp:lastModifiedBy>Lene Støkken Høydahl</cp:lastModifiedBy>
  <cp:revision>19</cp:revision>
  <dcterms:created xsi:type="dcterms:W3CDTF">2015-02-06T09:21:10Z</dcterms:created>
  <dcterms:modified xsi:type="dcterms:W3CDTF">2018-01-07T20:02:43Z</dcterms:modified>
</cp:coreProperties>
</file>